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9" r:id="rId1"/>
  </p:sldMasterIdLst>
  <p:notesMasterIdLst>
    <p:notesMasterId r:id="rId31"/>
  </p:notesMasterIdLst>
  <p:sldIdLst>
    <p:sldId id="256" r:id="rId2"/>
    <p:sldId id="284" r:id="rId3"/>
    <p:sldId id="257" r:id="rId4"/>
    <p:sldId id="258" r:id="rId5"/>
    <p:sldId id="259" r:id="rId6"/>
    <p:sldId id="260" r:id="rId7"/>
    <p:sldId id="261" r:id="rId8"/>
    <p:sldId id="282" r:id="rId9"/>
    <p:sldId id="283" r:id="rId10"/>
    <p:sldId id="285" r:id="rId11"/>
    <p:sldId id="286" r:id="rId12"/>
    <p:sldId id="287" r:id="rId13"/>
    <p:sldId id="288" r:id="rId14"/>
    <p:sldId id="290" r:id="rId15"/>
    <p:sldId id="289" r:id="rId16"/>
    <p:sldId id="292" r:id="rId17"/>
    <p:sldId id="264" r:id="rId18"/>
    <p:sldId id="297" r:id="rId19"/>
    <p:sldId id="291" r:id="rId20"/>
    <p:sldId id="295" r:id="rId21"/>
    <p:sldId id="298" r:id="rId22"/>
    <p:sldId id="294" r:id="rId23"/>
    <p:sldId id="293" r:id="rId24"/>
    <p:sldId id="296" r:id="rId25"/>
    <p:sldId id="299" r:id="rId26"/>
    <p:sldId id="301" r:id="rId27"/>
    <p:sldId id="303" r:id="rId28"/>
    <p:sldId id="302" r:id="rId29"/>
    <p:sldId id="276" r:id="rId30"/>
  </p:sldIdLst>
  <p:sldSz cx="10080625" cy="7559675"/>
  <p:notesSz cx="7559675" cy="10691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26" y="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>
            <a:extLst>
              <a:ext uri="{FF2B5EF4-FFF2-40B4-BE49-F238E27FC236}">
                <a16:creationId xmlns:a16="http://schemas.microsoft.com/office/drawing/2014/main" id="{520CABBC-0A17-4BED-8BF6-3EFAA55C3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E7A84811-1F5F-436A-B541-3623743FD38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1E983679-CE59-4DF8-ABA6-673FB25B7B0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altLang="pl-PL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5645047-D1DF-4888-BEEF-1D38C4AB8BB2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8188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 Unicode MS" charset="0"/>
              </a:defRPr>
            </a:lvl1pPr>
          </a:lstStyle>
          <a:p>
            <a:endParaRPr lang="pl-PL" altLang="pl-PL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8816E86F-9BDF-4AEE-881A-BB6492F3FF93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 Unicode MS" charset="0"/>
              </a:defRPr>
            </a:lvl1pPr>
          </a:lstStyle>
          <a:p>
            <a:endParaRPr lang="pl-PL" altLang="pl-PL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56E01CDE-4FDA-4B26-8FC2-9BA2A2979F4C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8188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 Unicode MS" charset="0"/>
              </a:defRPr>
            </a:lvl1pPr>
          </a:lstStyle>
          <a:p>
            <a:endParaRPr lang="pl-PL" altLang="pl-PL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F4B3AB4D-9231-424E-A071-32D5DCAFBE7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 Unicode MS" charset="0"/>
              </a:defRPr>
            </a:lvl1pPr>
          </a:lstStyle>
          <a:p>
            <a:fld id="{A1CD1DCB-0E4A-4B30-A88F-827F1509B8A6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BE78F26-C764-4116-A7E0-3D44AA53600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6C8E8F-5A7F-4FCA-AA79-724E91597FA9}" type="slidenum">
              <a:rPr lang="pl-PL" altLang="pl-PL"/>
              <a:pPr/>
              <a:t>1</a:t>
            </a:fld>
            <a:endParaRPr lang="pl-PL" altLang="pl-PL"/>
          </a:p>
        </p:txBody>
      </p:sp>
      <p:sp>
        <p:nvSpPr>
          <p:cNvPr id="24577" name="Rectangle 1">
            <a:extLst>
              <a:ext uri="{FF2B5EF4-FFF2-40B4-BE49-F238E27FC236}">
                <a16:creationId xmlns:a16="http://schemas.microsoft.com/office/drawing/2014/main" id="{EFAE8A25-4B43-4419-8FB8-9938686D65B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E15BBC5B-2030-44EA-85D0-0F2A998D9E7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89C6BAC-BBF4-4C53-91FE-7FBF6A52AC1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D414B9F-4D31-428F-955C-F3EA231F20B9}" type="slidenum">
              <a:rPr lang="pl-PL" altLang="pl-PL"/>
              <a:pPr/>
              <a:t>3</a:t>
            </a:fld>
            <a:endParaRPr lang="pl-PL" altLang="pl-PL"/>
          </a:p>
        </p:txBody>
      </p:sp>
      <p:sp>
        <p:nvSpPr>
          <p:cNvPr id="25601" name="Rectangle 1">
            <a:extLst>
              <a:ext uri="{FF2B5EF4-FFF2-40B4-BE49-F238E27FC236}">
                <a16:creationId xmlns:a16="http://schemas.microsoft.com/office/drawing/2014/main" id="{CBAC3773-9B1D-4918-9165-110F6EEC2F8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8AA2A861-3C68-4693-B18E-5A3988A3861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88A0C74-2DAC-405B-8174-6DA9DD49DA2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EAA11E4-8B1F-4CC8-AC7B-A5F99BB176FB}" type="slidenum">
              <a:rPr lang="pl-PL" altLang="pl-PL"/>
              <a:pPr/>
              <a:t>4</a:t>
            </a:fld>
            <a:endParaRPr lang="pl-PL" altLang="pl-PL"/>
          </a:p>
        </p:txBody>
      </p:sp>
      <p:sp>
        <p:nvSpPr>
          <p:cNvPr id="26625" name="Rectangle 1">
            <a:extLst>
              <a:ext uri="{FF2B5EF4-FFF2-40B4-BE49-F238E27FC236}">
                <a16:creationId xmlns:a16="http://schemas.microsoft.com/office/drawing/2014/main" id="{5968B1B1-30C5-4D32-9255-C3B5A26AE15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0AFD87E4-571A-4274-B0D0-F4E7631A20D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5C40E1D-C664-4976-BB9E-E878C704797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723E55D-0871-4ACA-984A-BC1D19D1CB76}" type="slidenum">
              <a:rPr lang="pl-PL" altLang="pl-PL"/>
              <a:pPr/>
              <a:t>5</a:t>
            </a:fld>
            <a:endParaRPr lang="pl-PL" altLang="pl-PL"/>
          </a:p>
        </p:txBody>
      </p:sp>
      <p:sp>
        <p:nvSpPr>
          <p:cNvPr id="27649" name="Rectangle 1">
            <a:extLst>
              <a:ext uri="{FF2B5EF4-FFF2-40B4-BE49-F238E27FC236}">
                <a16:creationId xmlns:a16="http://schemas.microsoft.com/office/drawing/2014/main" id="{92FA8F83-BF7F-42AA-9E14-26208F16C94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E2F363F0-DCB4-4E2F-BD66-8E32074695A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5F25CA6-0DD5-432C-8C40-015048FC030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F0922FA-7E07-430A-9F1C-8A59E60B28B3}" type="slidenum">
              <a:rPr lang="pl-PL" altLang="pl-PL"/>
              <a:pPr/>
              <a:t>6</a:t>
            </a:fld>
            <a:endParaRPr lang="pl-PL" altLang="pl-PL"/>
          </a:p>
        </p:txBody>
      </p:sp>
      <p:sp>
        <p:nvSpPr>
          <p:cNvPr id="28673" name="Rectangle 1">
            <a:extLst>
              <a:ext uri="{FF2B5EF4-FFF2-40B4-BE49-F238E27FC236}">
                <a16:creationId xmlns:a16="http://schemas.microsoft.com/office/drawing/2014/main" id="{9060B85D-C173-408B-8329-33F97B915F4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EEAFFB81-DF08-406F-89F0-95C70AB4868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AB68AD7-917C-454B-976B-63A37B4A33E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D091274-7B3C-4DBA-81AD-BF4C9E71E7E0}" type="slidenum">
              <a:rPr lang="pl-PL" altLang="pl-PL"/>
              <a:pPr/>
              <a:t>7</a:t>
            </a:fld>
            <a:endParaRPr lang="pl-PL" altLang="pl-PL"/>
          </a:p>
        </p:txBody>
      </p:sp>
      <p:sp>
        <p:nvSpPr>
          <p:cNvPr id="29697" name="Rectangle 1">
            <a:extLst>
              <a:ext uri="{FF2B5EF4-FFF2-40B4-BE49-F238E27FC236}">
                <a16:creationId xmlns:a16="http://schemas.microsoft.com/office/drawing/2014/main" id="{5AF3A70A-C68A-482D-A22B-98513B8D880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07B2DFDA-D682-4312-9244-207C9875D59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7647831-9641-4E8F-9C8E-7527D367182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31BB0E3-324A-4FFE-8EBD-3F0EFBF176E7}" type="slidenum">
              <a:rPr lang="pl-PL" altLang="pl-PL"/>
              <a:pPr/>
              <a:t>17</a:t>
            </a:fld>
            <a:endParaRPr lang="pl-PL" altLang="pl-PL"/>
          </a:p>
        </p:txBody>
      </p:sp>
      <p:sp>
        <p:nvSpPr>
          <p:cNvPr id="32769" name="Rectangle 1">
            <a:extLst>
              <a:ext uri="{FF2B5EF4-FFF2-40B4-BE49-F238E27FC236}">
                <a16:creationId xmlns:a16="http://schemas.microsoft.com/office/drawing/2014/main" id="{F9570FAB-97AD-4277-8F17-5EA0892FB8E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738A04C-3467-49BA-8630-07805315185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7E1FA6D-FB7A-42BD-9DE8-A1A1F600BAD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2AC0B5-F1C7-496D-A3D4-7B2139043139}" type="slidenum">
              <a:rPr lang="pl-PL" altLang="pl-PL"/>
              <a:pPr/>
              <a:t>29</a:t>
            </a:fld>
            <a:endParaRPr lang="pl-PL" altLang="pl-PL"/>
          </a:p>
        </p:txBody>
      </p:sp>
      <p:sp>
        <p:nvSpPr>
          <p:cNvPr id="45057" name="Rectangle 1">
            <a:extLst>
              <a:ext uri="{FF2B5EF4-FFF2-40B4-BE49-F238E27FC236}">
                <a16:creationId xmlns:a16="http://schemas.microsoft.com/office/drawing/2014/main" id="{5F293180-2E88-4EBD-AF7F-5B011E94E7A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F1EBB62B-5CF7-4B12-826C-1B8763D92C7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333" y="-9334"/>
            <a:ext cx="10109072" cy="7578343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6403" y="2650553"/>
            <a:ext cx="6423553" cy="1814743"/>
          </a:xfrm>
        </p:spPr>
        <p:txBody>
          <a:bodyPr anchor="b">
            <a:noAutofit/>
          </a:bodyPr>
          <a:lstStyle>
            <a:lvl1pPr algn="r">
              <a:defRPr sz="5952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6403" y="4465295"/>
            <a:ext cx="6423553" cy="1209128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34FB-C887-4311-BA4A-C08BA7729B04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1580947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2" y="671971"/>
            <a:ext cx="6997914" cy="3751839"/>
          </a:xfrm>
        </p:spPr>
        <p:txBody>
          <a:bodyPr anchor="ctr">
            <a:normAutofit/>
          </a:bodyPr>
          <a:lstStyle>
            <a:lvl1pPr algn="l">
              <a:defRPr sz="485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2" y="4927788"/>
            <a:ext cx="6997914" cy="1731695"/>
          </a:xfrm>
        </p:spPr>
        <p:txBody>
          <a:bodyPr anchor="ctr">
            <a:normAutofit/>
          </a:bodyPr>
          <a:lstStyle>
            <a:lvl1pPr marL="0" indent="0" algn="l">
              <a:buNone/>
              <a:defRPr sz="198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5176F-B536-49B8-9536-1028B0AEB860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60184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257" y="671971"/>
            <a:ext cx="6694159" cy="3331857"/>
          </a:xfrm>
        </p:spPr>
        <p:txBody>
          <a:bodyPr anchor="ctr">
            <a:normAutofit/>
          </a:bodyPr>
          <a:lstStyle>
            <a:lvl1pPr algn="l">
              <a:defRPr sz="485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13857" y="4003828"/>
            <a:ext cx="5974958" cy="419982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76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3972" indent="0">
              <a:buFontTx/>
              <a:buNone/>
              <a:defRPr/>
            </a:lvl2pPr>
            <a:lvl3pPr marL="1007943" indent="0">
              <a:buFontTx/>
              <a:buNone/>
              <a:defRPr/>
            </a:lvl3pPr>
            <a:lvl4pPr marL="1511915" indent="0">
              <a:buFontTx/>
              <a:buNone/>
              <a:defRPr/>
            </a:lvl4pPr>
            <a:lvl5pPr marL="2015886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0" y="4927788"/>
            <a:ext cx="6997915" cy="1731695"/>
          </a:xfrm>
        </p:spPr>
        <p:txBody>
          <a:bodyPr anchor="ctr">
            <a:normAutofit/>
          </a:bodyPr>
          <a:lstStyle>
            <a:lvl1pPr marL="0" indent="0" algn="l">
              <a:buNone/>
              <a:defRPr sz="198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5176F-B536-49B8-9536-1028B0AEB860}" type="slidenum">
              <a:rPr lang="pl-PL" altLang="pl-PL" smtClean="0"/>
              <a:pPr/>
              <a:t>‹#›</a:t>
            </a:fld>
            <a:endParaRPr lang="pl-PL" altLang="pl-PL"/>
          </a:p>
        </p:txBody>
      </p:sp>
      <p:sp>
        <p:nvSpPr>
          <p:cNvPr id="24" name="TextBox 23"/>
          <p:cNvSpPr txBox="1"/>
          <p:nvPr/>
        </p:nvSpPr>
        <p:spPr>
          <a:xfrm>
            <a:off x="532156" y="871246"/>
            <a:ext cx="504162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/>
            <a:r>
              <a:rPr lang="en-US" sz="881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38870" y="3181894"/>
            <a:ext cx="504162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/>
            <a:r>
              <a:rPr lang="en-US" sz="881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85105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0" y="2129659"/>
            <a:ext cx="6997915" cy="2861014"/>
          </a:xfrm>
        </p:spPr>
        <p:txBody>
          <a:bodyPr anchor="b">
            <a:normAutofit/>
          </a:bodyPr>
          <a:lstStyle>
            <a:lvl1pPr algn="l">
              <a:defRPr sz="485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0" y="4990673"/>
            <a:ext cx="6997915" cy="1668810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5176F-B536-49B8-9536-1028B0AEB860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64838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257" y="671971"/>
            <a:ext cx="6694159" cy="3331857"/>
          </a:xfrm>
        </p:spPr>
        <p:txBody>
          <a:bodyPr anchor="ctr">
            <a:normAutofit/>
          </a:bodyPr>
          <a:lstStyle>
            <a:lvl1pPr algn="l">
              <a:defRPr sz="485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2038" y="4423810"/>
            <a:ext cx="6997916" cy="566863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646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>
              <a:buFontTx/>
              <a:buNone/>
              <a:defRPr/>
            </a:lvl2pPr>
            <a:lvl3pPr marL="1007943" indent="0">
              <a:buFontTx/>
              <a:buNone/>
              <a:defRPr/>
            </a:lvl3pPr>
            <a:lvl4pPr marL="1511915" indent="0">
              <a:buFontTx/>
              <a:buNone/>
              <a:defRPr/>
            </a:lvl4pPr>
            <a:lvl5pPr marL="2015886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0" y="4990673"/>
            <a:ext cx="6997915" cy="1668810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5176F-B536-49B8-9536-1028B0AEB860}" type="slidenum">
              <a:rPr lang="pl-PL" altLang="pl-PL" smtClean="0"/>
              <a:pPr/>
              <a:t>‹#›</a:t>
            </a:fld>
            <a:endParaRPr lang="pl-PL" altLang="pl-PL"/>
          </a:p>
        </p:txBody>
      </p:sp>
      <p:sp>
        <p:nvSpPr>
          <p:cNvPr id="24" name="TextBox 23"/>
          <p:cNvSpPr txBox="1"/>
          <p:nvPr/>
        </p:nvSpPr>
        <p:spPr>
          <a:xfrm>
            <a:off x="532156" y="871246"/>
            <a:ext cx="504162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/>
            <a:r>
              <a:rPr lang="en-US" sz="881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38870" y="3181894"/>
            <a:ext cx="504162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/>
            <a:r>
              <a:rPr lang="en-US" sz="881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6022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930" y="671971"/>
            <a:ext cx="6991025" cy="3331857"/>
          </a:xfrm>
        </p:spPr>
        <p:txBody>
          <a:bodyPr anchor="ctr">
            <a:normAutofit/>
          </a:bodyPr>
          <a:lstStyle>
            <a:lvl1pPr algn="l">
              <a:defRPr sz="485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2038" y="4423810"/>
            <a:ext cx="6997916" cy="566863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646">
                <a:solidFill>
                  <a:schemeClr val="accent1"/>
                </a:solidFill>
              </a:defRPr>
            </a:lvl1pPr>
            <a:lvl2pPr marL="503972" indent="0">
              <a:buFontTx/>
              <a:buNone/>
              <a:defRPr/>
            </a:lvl2pPr>
            <a:lvl3pPr marL="1007943" indent="0">
              <a:buFontTx/>
              <a:buNone/>
              <a:defRPr/>
            </a:lvl3pPr>
            <a:lvl4pPr marL="1511915" indent="0">
              <a:buFontTx/>
              <a:buNone/>
              <a:defRPr/>
            </a:lvl4pPr>
            <a:lvl5pPr marL="2015886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0" y="4990673"/>
            <a:ext cx="6997915" cy="1668810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5176F-B536-49B8-9536-1028B0AEB860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90779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5A07-2F17-4ED8-85C9-FED987269192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02526791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9572" y="671972"/>
            <a:ext cx="1079072" cy="5788752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2041" y="671972"/>
            <a:ext cx="5727155" cy="5788752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4EB3B-FAF3-4442-9E29-6630C1241FC7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39179875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2F07D0-817A-442D-85C4-38512C80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301625"/>
            <a:ext cx="9067800" cy="1258888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F0D8342F-407C-4D63-A2B7-DD753A4DC639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503238" y="6886575"/>
            <a:ext cx="2344737" cy="517525"/>
          </a:xfrm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10F7A84-E17E-4913-AD3D-512BED5B77CE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3192463" cy="517525"/>
          </a:xfrm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AA49BA6-33EC-41A9-A9B5-0B511ACCB21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227888" y="6886575"/>
            <a:ext cx="2344737" cy="517525"/>
          </a:xfrm>
        </p:spPr>
        <p:txBody>
          <a:bodyPr/>
          <a:lstStyle>
            <a:lvl1pPr>
              <a:defRPr/>
            </a:lvl1pPr>
          </a:lstStyle>
          <a:p>
            <a:fld id="{97ED8F92-BB3A-463E-9993-B9F90F75CDF9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9164656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B82A-31D8-4762-A1E7-B5227C87A5E2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3608332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0" y="2977208"/>
            <a:ext cx="6997915" cy="2013467"/>
          </a:xfrm>
        </p:spPr>
        <p:txBody>
          <a:bodyPr anchor="b"/>
          <a:lstStyle>
            <a:lvl1pPr algn="l">
              <a:defRPr sz="4409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0" y="4990673"/>
            <a:ext cx="6997915" cy="948432"/>
          </a:xfrm>
        </p:spPr>
        <p:txBody>
          <a:bodyPr anchor="t"/>
          <a:lstStyle>
            <a:lvl1pPr marL="0" indent="0" algn="l">
              <a:buNone/>
              <a:defRPr sz="220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BEC88-9FA1-4AAE-B664-CD1500CDD5F6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67216855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2" y="671971"/>
            <a:ext cx="6997914" cy="145593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2042" y="2381649"/>
            <a:ext cx="3404426" cy="4277832"/>
          </a:xfrm>
        </p:spPr>
        <p:txBody>
          <a:bodyPr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5529" y="2381651"/>
            <a:ext cx="3404427" cy="4277834"/>
          </a:xfrm>
        </p:spPr>
        <p:txBody>
          <a:bodyPr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86604-9D9C-4CBA-A87E-DAE8BD68CCD4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64149484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1" y="671971"/>
            <a:ext cx="6997913" cy="1455937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1" y="2382084"/>
            <a:ext cx="3407251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2041" y="3017307"/>
            <a:ext cx="3407251" cy="364217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62702" y="2382084"/>
            <a:ext cx="3407251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62702" y="3017307"/>
            <a:ext cx="3407251" cy="364217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3BEA-AB26-45DB-BBC5-6E60A0E5E22B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6068974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1" y="671971"/>
            <a:ext cx="6997914" cy="145593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7BA23-4286-48E7-BC7D-41FE7D30E3F5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8100007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84F1C-3A6C-4DAE-A475-B24B0B82E642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5344583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1" y="1651933"/>
            <a:ext cx="3075982" cy="1409272"/>
          </a:xfrm>
        </p:spPr>
        <p:txBody>
          <a:bodyPr anchor="b">
            <a:normAutofit/>
          </a:bodyPr>
          <a:lstStyle>
            <a:lvl1pPr>
              <a:defRPr sz="2205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83" y="567610"/>
            <a:ext cx="3732871" cy="6091873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2041" y="3061205"/>
            <a:ext cx="3075982" cy="2848876"/>
          </a:xfrm>
        </p:spPr>
        <p:txBody>
          <a:bodyPr>
            <a:normAutofit/>
          </a:bodyPr>
          <a:lstStyle>
            <a:lvl1pPr marL="0" indent="0">
              <a:buNone/>
              <a:defRPr sz="1543"/>
            </a:lvl1pPr>
            <a:lvl2pPr marL="377979" indent="0">
              <a:buNone/>
              <a:defRPr sz="1157"/>
            </a:lvl2pPr>
            <a:lvl3pPr marL="755957" indent="0">
              <a:buNone/>
              <a:defRPr sz="992"/>
            </a:lvl3pPr>
            <a:lvl4pPr marL="1133936" indent="0">
              <a:buNone/>
              <a:defRPr sz="827"/>
            </a:lvl4pPr>
            <a:lvl5pPr marL="1511915" indent="0">
              <a:buNone/>
              <a:defRPr sz="827"/>
            </a:lvl5pPr>
            <a:lvl6pPr marL="1889893" indent="0">
              <a:buNone/>
              <a:defRPr sz="827"/>
            </a:lvl6pPr>
            <a:lvl7pPr marL="2267872" indent="0">
              <a:buNone/>
              <a:defRPr sz="827"/>
            </a:lvl7pPr>
            <a:lvl8pPr marL="2645851" indent="0">
              <a:buNone/>
              <a:defRPr sz="827"/>
            </a:lvl8pPr>
            <a:lvl9pPr marL="3023829" indent="0">
              <a:buNone/>
              <a:defRPr sz="827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F2C0A-8172-4BAB-948B-AA750CA1443D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0937819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1" y="5291772"/>
            <a:ext cx="6997914" cy="624724"/>
          </a:xfrm>
        </p:spPr>
        <p:txBody>
          <a:bodyPr anchor="b">
            <a:normAutofit/>
          </a:bodyPr>
          <a:lstStyle>
            <a:lvl1pPr algn="l">
              <a:defRPr sz="2646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2041" y="671971"/>
            <a:ext cx="6997914" cy="4239192"/>
          </a:xfrm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2041" y="5916496"/>
            <a:ext cx="6997914" cy="742987"/>
          </a:xfrm>
        </p:spPr>
        <p:txBody>
          <a:bodyPr>
            <a:normAutofit/>
          </a:bodyPr>
          <a:lstStyle>
            <a:lvl1pPr marL="0" indent="0">
              <a:buNone/>
              <a:defRPr sz="132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AA01-6702-4010-B21A-95BF5D968847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0042330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9334" y="-9334"/>
            <a:ext cx="10109073" cy="7578343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2041" y="671971"/>
            <a:ext cx="6997913" cy="14559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1" y="2381651"/>
            <a:ext cx="6997914" cy="4277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58922" y="6659484"/>
            <a:ext cx="75420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alt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2041" y="6659484"/>
            <a:ext cx="509650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alt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808" y="6659484"/>
            <a:ext cx="56514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accent1"/>
                </a:solidFill>
              </a:defRPr>
            </a:lvl1pPr>
          </a:lstStyle>
          <a:p>
            <a:fld id="{2B35176F-B536-49B8-9536-1028B0AEB860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04145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</p:sldLayoutIdLst>
  <p:transition spd="slow">
    <p:push dir="u"/>
  </p:transition>
  <p:txStyles>
    <p:titleStyle>
      <a:lvl1pPr algn="l" defTabSz="503972" rtl="0" eaLnBrk="1" latinLnBrk="0" hangingPunct="1">
        <a:spcBef>
          <a:spcPct val="0"/>
        </a:spcBef>
        <a:buNone/>
        <a:defRPr sz="3968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77979" indent="-377979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8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18954" indent="-314982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6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59929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4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763900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267872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771844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275815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779787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283758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id="{E80E90BF-66F0-4198-8F6B-9A5D4D486C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-317500"/>
            <a:ext cx="9070975" cy="2500313"/>
          </a:xfrm>
          <a:ln/>
        </p:spPr>
        <p:txBody>
          <a:bodyPr tIns="38880">
            <a:norm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br>
              <a:rPr lang="pl-PL" altLang="pl-PL" dirty="0"/>
            </a:br>
            <a:br>
              <a:rPr lang="pl-PL" altLang="pl-PL" b="1" u="sng" dirty="0">
                <a:solidFill>
                  <a:srgbClr val="009900"/>
                </a:solidFill>
              </a:rPr>
            </a:br>
            <a:endParaRPr lang="pl-PL" altLang="pl-PL" b="1" u="sng" dirty="0">
              <a:solidFill>
                <a:srgbClr val="009900"/>
              </a:solidFill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C420AB7-ABB0-4548-8135-C0BC76DD7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4" y="18485"/>
            <a:ext cx="10335370" cy="754119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C81B32-3995-4E55-B1F3-20A5C6283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18BDFA0-CE2A-4226-901F-6F4997AFD8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05" y="0"/>
            <a:ext cx="10043519" cy="2915741"/>
          </a:xfr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FD9302C-AF0C-4500-9E5C-503D64FAD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2900305"/>
            <a:ext cx="2296824" cy="457019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4D0B3AC-F53B-44DA-93EE-B4AA3C236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2419" y="2900305"/>
            <a:ext cx="2183013" cy="4570194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C420DD21-2FEC-4955-9C2E-624066242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7345" y="2849545"/>
            <a:ext cx="2296824" cy="464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5643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A1907A-AB0F-470F-BD8E-71C448A83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83F7E69B-E85E-4FCA-A210-25C075AB6B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65" y="2843733"/>
            <a:ext cx="4376246" cy="3670608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27757A9-DA3B-4D78-929D-7D2360436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888" y="568129"/>
            <a:ext cx="7200800" cy="181352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C21EE47-C57C-4FCD-9288-0890388994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1282" y="2992940"/>
            <a:ext cx="5374078" cy="352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6660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0A709E-47B0-43E1-A563-48BE3139A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89FAE74-1BE5-40E2-84C1-CE67F596FE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784" y="396521"/>
            <a:ext cx="4967200" cy="3462774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C93D203-E39E-4717-B700-BF227C2B7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176" y="3471819"/>
            <a:ext cx="5547289" cy="391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7441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554819-44C6-400D-B599-602AA3079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180409C-619B-446F-A816-D6AA7819BD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783" y="179437"/>
            <a:ext cx="5561543" cy="3888432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6068D7E-0EDC-4A16-AFA2-BFC6AE024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176" y="3628969"/>
            <a:ext cx="5561542" cy="371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811631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191711-A330-4DD5-B7B0-EB231568B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6BD2714A-5472-42B9-AFEB-B30FB17319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041" y="2662345"/>
            <a:ext cx="4583458" cy="3678569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11433B1-495F-4FE3-8D09-6563106DE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671" y="496826"/>
            <a:ext cx="4794191" cy="189716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9890151-E219-4A1C-A35F-71632FA87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0312" y="2664614"/>
            <a:ext cx="4756272" cy="375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3140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11FF3E-4B42-4601-AA27-A1FBB9085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A44F5AF-19D7-44BB-9142-D2E84E2176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763" y="229144"/>
            <a:ext cx="5150807" cy="3303859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7CBFDB3-F458-4086-9C87-E4BAC9EDB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220" y="3533004"/>
            <a:ext cx="5328592" cy="379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3370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65CA02-37D9-4F9B-B2B8-14BD16D05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1DE23D0-9120-4600-8BBA-963F920807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E80B043-9BEB-43A9-9CF3-733E0123B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68" y="179436"/>
            <a:ext cx="9991786" cy="727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9871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635F0417-3EC2-40FA-A749-D10220B73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800" y="503238"/>
            <a:ext cx="9070975" cy="1262062"/>
          </a:xfrm>
          <a:ln/>
        </p:spPr>
        <p:txBody>
          <a:bodyPr tIns="388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/>
              <a:t>Segregacja śmieci</a:t>
            </a:r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738E0945-EEAF-47D8-AE46-5FFE0381467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3238" y="1768475"/>
            <a:ext cx="9070975" cy="4989513"/>
          </a:xfrm>
          <a:ln/>
        </p:spPr>
        <p:txBody>
          <a:bodyPr tIns="31680"/>
          <a:lstStyle/>
          <a:p>
            <a:pPr marL="430213" indent="-323850">
              <a:buSzPct val="45000"/>
              <a:buFont typeface="Wingdings" panose="05000000000000000000" pitchFamily="2" charset="2"/>
              <a:buNone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pl-PL" altLang="pl-PL" sz="3600">
                <a:solidFill>
                  <a:srgbClr val="0000FF"/>
                </a:solidFill>
              </a:rPr>
              <a:t>Wszystkie śmieci powinny być wrzucane w odpowiednie kontenery na odpady.</a:t>
            </a:r>
          </a:p>
          <a:p>
            <a:pPr marL="430213" indent="-323850">
              <a:buSzPct val="45000"/>
              <a:buFont typeface="Wingdings" panose="05000000000000000000" pitchFamily="2" charset="2"/>
              <a:buNone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pl-PL" altLang="pl-PL" sz="3600"/>
              <a:t> </a:t>
            </a:r>
            <a:r>
              <a:rPr lang="pl-PL" altLang="pl-PL" sz="3600">
                <a:solidFill>
                  <a:srgbClr val="669900"/>
                </a:solidFill>
              </a:rPr>
              <a:t>Każdy z nich ma inny kolor i należy wrzucać do nich odpowiednie śmieci.</a:t>
            </a:r>
            <a:r>
              <a:rPr lang="pl-PL" altLang="pl-PL" sz="3600"/>
              <a:t> </a:t>
            </a:r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7127C0B8-1D39-460F-A7E4-1027979E1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4464050"/>
            <a:ext cx="6335811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5083FC-43A8-4F8B-B6E5-EDA3343B9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6FC679-2771-4D1B-989B-870359DC1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12CD083-E60F-4B1C-A480-54C78C59E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84" y="107429"/>
            <a:ext cx="9120800" cy="727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8517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8552D2-41DA-4A15-A399-FCC1BDBA8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3BB3F4-313E-4886-AEF8-547BA930C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8266CDD-6530-432B-A450-A31B562D1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41" y="118568"/>
            <a:ext cx="8616744" cy="747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6756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038061-A99B-4814-925D-976F7559E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301625"/>
            <a:ext cx="9067800" cy="1966044"/>
          </a:xfrm>
        </p:spPr>
        <p:txBody>
          <a:bodyPr>
            <a:noAutofit/>
          </a:bodyPr>
          <a:lstStyle/>
          <a:p>
            <a:pPr algn="ctr"/>
            <a:r>
              <a:rPr lang="pl-PL" sz="4000" b="1" dirty="0">
                <a:solidFill>
                  <a:schemeClr val="accent2">
                    <a:lumMod val="75000"/>
                  </a:schemeClr>
                </a:solidFill>
              </a:rPr>
              <a:t>Sprzątanie Świata – Polska 2022</a:t>
            </a:r>
            <a:br>
              <a:rPr lang="pl-PL" sz="4000" dirty="0"/>
            </a:br>
            <a:r>
              <a:rPr lang="pl-PL" sz="4000" b="1" dirty="0"/>
              <a:t>16-17-18 września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26FB0FC-60FB-4187-85A0-77DD3D4AF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84" y="2987749"/>
            <a:ext cx="9102843" cy="289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17662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B5425EB-8BBE-4C8E-BEF6-41F233C7C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6C1507-6381-40CA-88E4-3378C09A1E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31E7FE6-2EA3-4209-8789-8651590D8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92" y="101351"/>
            <a:ext cx="9048792" cy="708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10350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782DE6-B209-4FE7-9B98-3106551EE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3852FD9-3571-4805-BCF9-EF9DD40D13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E303ACB-2CE1-47D2-87B0-54C83AB01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84" y="168978"/>
            <a:ext cx="8280920" cy="722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330631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9966B4-B0CC-4586-8FA2-D93822402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534B443-C5AB-486D-B7B0-D6DBF97C7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EE0FDE4-FE91-466A-A420-29784D34B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90" y="443752"/>
            <a:ext cx="9858844" cy="621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15524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9CF52F-BBB9-470F-A49A-49890A3A7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AAEA7A1-3A27-493A-8238-587A522B4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38257F0-CC18-4552-B77D-E26A0707F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876" y="537981"/>
            <a:ext cx="8280920" cy="648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41545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44C0F1-9DFF-48FC-8AC3-06762B077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EE91ADE-2440-4584-9FF7-D543857C4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457C594-94FD-4E9D-8880-85FA37C2D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44" y="277090"/>
            <a:ext cx="9928681" cy="700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3899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614FAD-D877-4B46-869E-4C9E7F0F4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35981B9-60E9-417C-912A-0FDB6B926C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33CACAF-8575-49D0-BE9B-C82454753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08" y="637316"/>
            <a:ext cx="9390629" cy="602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94738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5CF6DC-E756-46AD-AD3E-0818FBC24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2BB14F1-2E95-4782-B0E1-03319A6AA7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D5C645B-CD8C-4C35-844B-31F209909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98" y="467469"/>
            <a:ext cx="9386028" cy="662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66351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856BF2-0103-445E-AC03-A6CD586AA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3CCD635-A5EE-4E3A-842B-650858D7D4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132F657-F4C8-463C-8208-1D47327C9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41" y="250696"/>
            <a:ext cx="8736543" cy="710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11025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0F3892-DC36-4F3B-A786-2FE77E39F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DCC77FD-59C0-480B-AF32-2EDF892232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061" y="1255303"/>
            <a:ext cx="9688501" cy="4176464"/>
          </a:xfrm>
        </p:spPr>
      </p:pic>
    </p:spTree>
    <p:extLst>
      <p:ext uri="{BB962C8B-B14F-4D97-AF65-F5344CB8AC3E}">
        <p14:creationId xmlns:p14="http://schemas.microsoft.com/office/powerpoint/2010/main" val="4204285188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>
            <a:extLst>
              <a:ext uri="{FF2B5EF4-FFF2-40B4-BE49-F238E27FC236}">
                <a16:creationId xmlns:a16="http://schemas.microsoft.com/office/drawing/2014/main" id="{496E3D07-2D30-4573-8659-EBB178AACD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800" y="360363"/>
            <a:ext cx="9070975" cy="6299794"/>
          </a:xfrm>
          <a:ln/>
        </p:spPr>
        <p:txBody>
          <a:bodyPr tIns="38880">
            <a:norm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>
                <a:solidFill>
                  <a:schemeClr val="accent2">
                    <a:lumMod val="75000"/>
                  </a:schemeClr>
                </a:solidFill>
              </a:rPr>
              <a:t>Czas powiedzieć więc głośno </a:t>
            </a:r>
            <a:br>
              <a:rPr lang="pl-PL" altLang="pl-PL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pl-PL" altLang="pl-PL" b="1" dirty="0">
                <a:solidFill>
                  <a:schemeClr val="accent2">
                    <a:lumMod val="75000"/>
                  </a:schemeClr>
                </a:solidFill>
              </a:rPr>
              <a:t>i wyraźnie: wszystkie śmieci, na całym świecie są nasze;</a:t>
            </a:r>
            <a:br>
              <a:rPr lang="pl-PL" altLang="pl-PL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pl-PL" altLang="pl-PL" b="1" dirty="0">
                <a:solidFill>
                  <a:schemeClr val="accent2">
                    <a:lumMod val="75000"/>
                  </a:schemeClr>
                </a:solidFill>
              </a:rPr>
              <a:t>te porzucone przez człowieka w naturze i te posprzątane przez człowieka.</a:t>
            </a:r>
            <a:br>
              <a:rPr lang="pl-PL" altLang="pl-PL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pl-PL" altLang="pl-PL" b="1" dirty="0">
                <a:solidFill>
                  <a:srgbClr val="990000"/>
                </a:solidFill>
              </a:rPr>
            </a:br>
            <a:r>
              <a:rPr lang="pl-PL" altLang="pl-PL" b="1" dirty="0">
                <a:solidFill>
                  <a:srgbClr val="990000"/>
                </a:solidFill>
              </a:rPr>
              <a:t> Innych na naszej planecie nie ma. </a:t>
            </a:r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4AAFDCA5-B415-4C5A-AF82-2103A5E003B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3238" y="5508029"/>
            <a:ext cx="9070975" cy="1249959"/>
          </a:xfrm>
          <a:ln/>
        </p:spPr>
        <p:txBody>
          <a:bodyPr>
            <a:normAutofit/>
          </a:bodyPr>
          <a:lstStyle/>
          <a:p>
            <a:pPr marL="0" indent="0">
              <a:buNone/>
            </a:pPr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6D849543-C2F6-470C-BA0D-9E2635B62A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9387" cy="126047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>
                <a:solidFill>
                  <a:srgbClr val="336633"/>
                </a:solidFill>
              </a:rPr>
              <a:t>„Sprzątanie świata - Polska"</a:t>
            </a:r>
            <a:r>
              <a:rPr lang="pl-PL" altLang="pl-PL"/>
              <a:t> </a:t>
            </a: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D828B265-730B-4380-B1FC-065C7531E06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1800" y="1187550"/>
            <a:ext cx="9069388" cy="5292626"/>
          </a:xfrm>
          <a:ln/>
        </p:spPr>
        <p:txBody>
          <a:bodyPr/>
          <a:lstStyle/>
          <a:p>
            <a:pPr marL="558800" indent="-557213">
              <a:buSzPct val="45000"/>
              <a:buFont typeface="Wingdings" panose="05000000000000000000" pitchFamily="2" charset="2"/>
              <a:buChar char=""/>
              <a:tabLst>
                <a:tab pos="5588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r>
              <a:rPr lang="pl-PL" altLang="pl-PL" dirty="0"/>
              <a:t> </a:t>
            </a:r>
            <a:r>
              <a:rPr lang="pl-PL" altLang="pl-PL" b="1" dirty="0"/>
              <a:t> </a:t>
            </a:r>
            <a:r>
              <a:rPr lang="pl-PL" altLang="pl-PL" sz="3600" b="1" dirty="0"/>
              <a:t>jest częścią międzynarodowego ruchu na rzecz ochrony środowiska  </a:t>
            </a:r>
            <a:r>
              <a:rPr lang="pl-PL" altLang="pl-PL" sz="3600" b="1" dirty="0" err="1">
                <a:solidFill>
                  <a:srgbClr val="0000FF"/>
                </a:solidFill>
              </a:rPr>
              <a:t>Clean</a:t>
            </a:r>
            <a:r>
              <a:rPr lang="pl-PL" altLang="pl-PL" sz="3600" b="1" dirty="0">
                <a:solidFill>
                  <a:srgbClr val="0000FF"/>
                </a:solidFill>
              </a:rPr>
              <a:t> </a:t>
            </a:r>
            <a:r>
              <a:rPr lang="pl-PL" altLang="pl-PL" sz="3600" b="1" dirty="0" err="1">
                <a:solidFill>
                  <a:srgbClr val="0000FF"/>
                </a:solidFill>
              </a:rPr>
              <a:t>up</a:t>
            </a:r>
            <a:r>
              <a:rPr lang="pl-PL" altLang="pl-PL" sz="3600" b="1" dirty="0">
                <a:solidFill>
                  <a:srgbClr val="0000FF"/>
                </a:solidFill>
              </a:rPr>
              <a:t> the World </a:t>
            </a:r>
            <a:r>
              <a:rPr lang="pl-PL" altLang="pl-PL" sz="3600" b="1" dirty="0"/>
              <a:t>wywodzącego się z Australii,</a:t>
            </a:r>
          </a:p>
          <a:p>
            <a:pPr marL="558800" indent="-557213">
              <a:buSzPct val="45000"/>
              <a:buFont typeface="Wingdings" panose="05000000000000000000" pitchFamily="2" charset="2"/>
              <a:buChar char=""/>
              <a:tabLst>
                <a:tab pos="5588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r>
              <a:rPr lang="pl-PL" altLang="pl-PL" sz="3600" b="1" dirty="0"/>
              <a:t> pierwsza akcja - </a:t>
            </a:r>
            <a:r>
              <a:rPr lang="pl-PL" altLang="pl-PL" sz="3600" b="1" dirty="0">
                <a:solidFill>
                  <a:srgbClr val="0000CC"/>
                </a:solidFill>
              </a:rPr>
              <a:t>1989 </a:t>
            </a:r>
            <a:r>
              <a:rPr lang="pl-PL" altLang="pl-PL" sz="3600" b="1" dirty="0"/>
              <a:t>rok</a:t>
            </a:r>
          </a:p>
          <a:p>
            <a:pPr marL="558800" indent="-557213">
              <a:buSzPct val="45000"/>
              <a:buFont typeface="Wingdings" panose="05000000000000000000" pitchFamily="2" charset="2"/>
              <a:buChar char=""/>
              <a:tabLst>
                <a:tab pos="5588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r>
              <a:rPr lang="pl-PL" altLang="pl-PL" sz="3600" b="1" dirty="0"/>
              <a:t> pomysłodawca </a:t>
            </a:r>
            <a:r>
              <a:rPr lang="pl-PL" altLang="pl-PL" sz="3600" b="1" dirty="0">
                <a:solidFill>
                  <a:srgbClr val="0000FF"/>
                </a:solidFill>
              </a:rPr>
              <a:t>In </a:t>
            </a:r>
            <a:r>
              <a:rPr lang="pl-PL" altLang="pl-PL" sz="3600" b="1" dirty="0" err="1">
                <a:solidFill>
                  <a:srgbClr val="0000FF"/>
                </a:solidFill>
              </a:rPr>
              <a:t>Kiernan</a:t>
            </a:r>
            <a:endParaRPr lang="pl-PL" altLang="pl-PL" sz="3600" b="1" dirty="0">
              <a:solidFill>
                <a:srgbClr val="0000FF"/>
              </a:solidFill>
            </a:endParaRP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929486EA-A0A2-41E6-9FAB-8725465C6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024" y="5050840"/>
            <a:ext cx="3527425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F1E20874-9031-4B1E-BB1D-1A160F59C8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7338" y="171450"/>
            <a:ext cx="9720262" cy="1700213"/>
          </a:xfrm>
          <a:ln/>
        </p:spPr>
        <p:txBody>
          <a:bodyPr/>
          <a:lstStyle/>
          <a:p>
            <a:pPr algn="l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pl-PL" altLang="pl-PL" sz="4000" dirty="0">
                <a:solidFill>
                  <a:srgbClr val="00B0F0"/>
                </a:solidFill>
              </a:rPr>
              <a:t>W Polsce akcję w </a:t>
            </a:r>
            <a:r>
              <a:rPr lang="pl-PL" altLang="pl-PL" sz="4000" b="1" dirty="0">
                <a:solidFill>
                  <a:srgbClr val="000099"/>
                </a:solidFill>
              </a:rPr>
              <a:t>1994</a:t>
            </a:r>
            <a:r>
              <a:rPr lang="pl-PL" altLang="pl-PL" sz="4000" b="1" dirty="0"/>
              <a:t> </a:t>
            </a:r>
            <a:r>
              <a:rPr lang="pl-PL" altLang="pl-PL" sz="4000" dirty="0">
                <a:solidFill>
                  <a:srgbClr val="00B0F0"/>
                </a:solidFill>
              </a:rPr>
              <a:t>roku zainicjowała  </a:t>
            </a:r>
            <a:r>
              <a:rPr lang="pl-PL" altLang="pl-PL" sz="4000" b="1" dirty="0">
                <a:solidFill>
                  <a:srgbClr val="006666"/>
                </a:solidFill>
              </a:rPr>
              <a:t>Mira Stanisławska-Meysztowicz</a:t>
            </a: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C5AF2215-572D-427A-9DA6-E966D0F6956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3238" y="1768475"/>
            <a:ext cx="9069387" cy="4987925"/>
          </a:xfrm>
          <a:ln/>
        </p:spPr>
        <p:txBody>
          <a:bodyPr/>
          <a:lstStyle/>
          <a:p>
            <a:pPr indent="-34131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/>
              <a:t>- założycielka Fundacji Nasza Ziemia.</a:t>
            </a:r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F54A6CE6-5B2F-41C7-9FCE-DE7735E7C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32" y="2339677"/>
            <a:ext cx="6702425" cy="462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1B5A0222-C79E-42BF-9D16-C2E0ECCBBE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9387" cy="126047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dirty="0">
                <a:solidFill>
                  <a:srgbClr val="336633"/>
                </a:solidFill>
              </a:rPr>
              <a:t>„Sprzątanie świata – Polska” </a:t>
            </a:r>
            <a:br>
              <a:rPr lang="pl-PL" altLang="pl-PL" b="1" dirty="0">
                <a:solidFill>
                  <a:srgbClr val="336633"/>
                </a:solidFill>
              </a:rPr>
            </a:br>
            <a:r>
              <a:rPr lang="pl-PL" altLang="pl-PL" sz="3200" b="1" dirty="0"/>
              <a:t> </a:t>
            </a:r>
            <a:r>
              <a:rPr lang="pl-PL" altLang="pl-PL" sz="3200" b="1" dirty="0">
                <a:solidFill>
                  <a:srgbClr val="00B0F0"/>
                </a:solidFill>
              </a:rPr>
              <a:t>to wspólna lekcja poszanowania środowiska.</a:t>
            </a: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E3A02BC0-9145-4546-9C31-824A780309A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1800" y="1708150"/>
            <a:ext cx="9069388" cy="4987925"/>
          </a:xfrm>
          <a:ln/>
        </p:spPr>
        <p:txBody>
          <a:bodyPr/>
          <a:lstStyle/>
          <a:p>
            <a:pPr indent="-34131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b="1" i="1" u="sng" dirty="0">
                <a:solidFill>
                  <a:srgbClr val="0000FF"/>
                </a:solidFill>
              </a:rPr>
              <a:t>CELE AKCJI:</a:t>
            </a:r>
          </a:p>
          <a:p>
            <a:pPr marL="558800" indent="-557213">
              <a:buSzPct val="45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sz="3200" dirty="0"/>
              <a:t> promowanie </a:t>
            </a:r>
            <a:r>
              <a:rPr lang="pl-PL" altLang="pl-PL" sz="3200" dirty="0" err="1"/>
              <a:t>nieśmiecenia</a:t>
            </a:r>
            <a:r>
              <a:rPr lang="pl-PL" altLang="pl-PL" sz="3200" dirty="0"/>
              <a:t>,</a:t>
            </a:r>
          </a:p>
          <a:p>
            <a:pPr marL="558800" indent="-557213">
              <a:buSzPct val="45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sz="3200" dirty="0"/>
              <a:t> edukacja odpadowa, </a:t>
            </a:r>
          </a:p>
          <a:p>
            <a:pPr marL="558800" indent="-557213">
              <a:buSzPct val="45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sz="3200" dirty="0"/>
              <a:t> inicjowanie działań, dzięki którym zmniejszy się nasz negatywny wpływ na środowisko,</a:t>
            </a: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94AEE3FF-65A1-4D14-9020-D088F0FB8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136" y="4650992"/>
            <a:ext cx="3810000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E040B479-3099-4105-905C-604D46952D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800" y="503238"/>
            <a:ext cx="9070975" cy="252263"/>
          </a:xfrm>
          <a:ln/>
        </p:spPr>
        <p:txBody>
          <a:bodyPr tIns="38880">
            <a:normAutofit fontScale="90000"/>
          </a:bodyPr>
          <a:lstStyle/>
          <a:p>
            <a:pPr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dirty="0"/>
              <a:t> </a:t>
            </a:r>
            <a:r>
              <a:rPr lang="pl-PL" altLang="pl-PL" b="1" dirty="0">
                <a:solidFill>
                  <a:srgbClr val="3333FF"/>
                </a:solidFill>
              </a:rPr>
              <a:t>29 edycja</a:t>
            </a:r>
            <a:r>
              <a:rPr lang="pl-PL" altLang="pl-PL" dirty="0"/>
              <a:t> akcji</a:t>
            </a:r>
            <a:r>
              <a:rPr lang="pl-PL" altLang="pl-PL" dirty="0">
                <a:solidFill>
                  <a:srgbClr val="007826"/>
                </a:solidFill>
              </a:rPr>
              <a:t> Sprzątanie świata - Polska</a:t>
            </a:r>
            <a:r>
              <a:rPr lang="pl-PL" altLang="pl-PL" dirty="0"/>
              <a:t> przebiega pod hasłem:</a:t>
            </a:r>
            <a:br>
              <a:rPr lang="pl-PL" altLang="pl-PL" dirty="0"/>
            </a:br>
            <a:br>
              <a:rPr lang="pl-PL" altLang="pl-PL" dirty="0"/>
            </a:br>
            <a:r>
              <a:rPr lang="pl-PL" altLang="pl-PL" dirty="0"/>
              <a:t>„</a:t>
            </a:r>
            <a:r>
              <a:rPr lang="pl-PL" b="1" cap="all" dirty="0">
                <a:solidFill>
                  <a:srgbClr val="FF9900"/>
                </a:solidFill>
              </a:rPr>
              <a:t>Wszystkie śmieci są nasze!”</a:t>
            </a:r>
            <a:br>
              <a:rPr lang="pl-PL" b="1" cap="all" dirty="0"/>
            </a:br>
            <a:endParaRPr lang="pl-PL" altLang="pl-PL" sz="4800" b="1" dirty="0">
              <a:solidFill>
                <a:srgbClr val="FF6600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A2BD144-58F3-4038-848D-BD0058F1B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880" y="3059757"/>
            <a:ext cx="7416824" cy="424847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3D5729B7-35AD-4DC8-839E-DDA4732F0F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/>
          <a:lstStyle/>
          <a:p>
            <a:endParaRPr lang="pl-PL" dirty="0"/>
          </a:p>
        </p:txBody>
      </p:sp>
      <p:pic>
        <p:nvPicPr>
          <p:cNvPr id="3" name="Symbol zastępczy zawartości 2">
            <a:extLst>
              <a:ext uri="{FF2B5EF4-FFF2-40B4-BE49-F238E27FC236}">
                <a16:creationId xmlns:a16="http://schemas.microsoft.com/office/drawing/2014/main" id="{6B1C8D1F-8FBF-4D18-AB80-187C5BF50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9872" y="140209"/>
            <a:ext cx="7200800" cy="727925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EF1026-4073-437E-AF12-E442D2E4D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577C6C9-8D98-4467-A377-F190E0201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041" y="467469"/>
            <a:ext cx="9408584" cy="61920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800" dirty="0"/>
              <a:t>Tym razem twórca plakatu (Andrzej Pągowski) zadbał, abyśmy nie poczuli ani euforii, ani radości. Oto widzimy, jak z czarnych przestworzy wszechświata, ogromny papierowy śmieć w postaci kuli ziemskiej, majestatycznie dryfuje w naszą stronę. Wręcz czujemy towarzyszącą temu procesowi ciszę: nie śpiewają ptaki, nie szumią lasy, fale nie biją o brzegi. Wyjałowiona Ziemia, z bladym obliczem i wyblakłymi konturami kontynentów, żegluje bez celu. </a:t>
            </a:r>
            <a:endParaRPr lang="pl-PL" sz="2800" dirty="0">
              <a:solidFill>
                <a:srgbClr val="FF0000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61933DF-F7E5-46C9-876A-9CE622223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424" y="3920048"/>
            <a:ext cx="3600000" cy="363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1165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77FC2A-3AF2-4A3E-81ED-A0DF8EA0B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Przed nami rozpościera się imponujący w swoim zniszczeniu dom współczesnego człowieka. Grozy całości kompozycji dodają białe, smukłe litery skomponowane z niewielkimi przerwami jakby dla zaczerpnięcia świeżego powietrza. Zaprezentowane na surowym, czarnym tle układają się w swoiste memento: </a:t>
            </a:r>
            <a:br>
              <a:rPr lang="pl-PL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Wszystkie śmieci są nasze. </a:t>
            </a:r>
            <a:br>
              <a:rPr lang="pl-PL" dirty="0">
                <a:solidFill>
                  <a:schemeClr val="accent1">
                    <a:lumMod val="50000"/>
                  </a:schemeClr>
                </a:solidFill>
              </a:rPr>
            </a:br>
            <a:endParaRPr lang="pl-PL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9B06D3B-2856-4ADE-A924-696545BA9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6616" y="980011"/>
            <a:ext cx="2158516" cy="559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0842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34598</TotalTime>
  <Words>322</Words>
  <Application>Microsoft Office PowerPoint</Application>
  <PresentationFormat>Niestandardowy</PresentationFormat>
  <Paragraphs>36</Paragraphs>
  <Slides>29</Slides>
  <Notes>8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6" baseType="lpstr">
      <vt:lpstr>Arial</vt:lpstr>
      <vt:lpstr>Calibri</vt:lpstr>
      <vt:lpstr>Times New Roman</vt:lpstr>
      <vt:lpstr>Trebuchet MS</vt:lpstr>
      <vt:lpstr>Wingdings</vt:lpstr>
      <vt:lpstr>Wingdings 3</vt:lpstr>
      <vt:lpstr>Faseta</vt:lpstr>
      <vt:lpstr>  </vt:lpstr>
      <vt:lpstr>Sprzątanie Świata – Polska 2022 16-17-18 września </vt:lpstr>
      <vt:lpstr>„Sprzątanie świata - Polska" </vt:lpstr>
      <vt:lpstr>W Polsce akcję w 1994 roku zainicjowała  Mira Stanisławska-Meysztowicz</vt:lpstr>
      <vt:lpstr>„Sprzątanie świata – Polska”   to wspólna lekcja poszanowania środowiska.</vt:lpstr>
      <vt:lpstr> 29 edycja akcji Sprzątanie świata - Polska przebiega pod hasłem:  „Wszystkie śmieci są nasze!” </vt:lpstr>
      <vt:lpstr>Prezentacja programu PowerPoint</vt:lpstr>
      <vt:lpstr>Prezentacja programu PowerPoint</vt:lpstr>
      <vt:lpstr>Przed nami rozpościera się imponujący w swoim zniszczeniu dom współczesnego człowieka. Grozy całości kompozycji dodają białe, smukłe litery skomponowane z niewielkimi przerwami jakby dla zaczerpnięcia świeżego powietrza. Zaprezentowane na surowym, czarnym tle układają się w swoiste memento:  Wszystkie śmieci są nasze.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Segregacja śmieci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Czas powiedzieć więc głośno  i wyraźnie: wszystkie śmieci, na całym świecie są nasze; te porzucone przez człowieka w naturze i te posprzątane przez człowieka.   Innych na naszej planecie nie ma.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Sprzątanie Świata – Polska 2019 20-21-22 września</dc:title>
  <dc:creator>MSI Gaming</dc:creator>
  <cp:lastModifiedBy>marcel kawka</cp:lastModifiedBy>
  <cp:revision>15</cp:revision>
  <cp:lastPrinted>1601-01-01T00:00:00Z</cp:lastPrinted>
  <dcterms:created xsi:type="dcterms:W3CDTF">2017-09-13T19:53:34Z</dcterms:created>
  <dcterms:modified xsi:type="dcterms:W3CDTF">2022-09-15T19:01:36Z</dcterms:modified>
</cp:coreProperties>
</file>